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83" r:id="rId2"/>
  </p:sldMasterIdLst>
  <p:sldIdLst>
    <p:sldId id="277" r:id="rId3"/>
    <p:sldId id="256" r:id="rId4"/>
    <p:sldId id="276" r:id="rId5"/>
    <p:sldId id="257" r:id="rId6"/>
    <p:sldId id="279" r:id="rId7"/>
    <p:sldId id="280" r:id="rId8"/>
    <p:sldId id="281" r:id="rId9"/>
    <p:sldId id="282" r:id="rId10"/>
    <p:sldId id="284" r:id="rId11"/>
    <p:sldId id="285" r:id="rId12"/>
    <p:sldId id="286" r:id="rId13"/>
    <p:sldId id="287" r:id="rId14"/>
    <p:sldId id="289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1" d="100"/>
          <a:sy n="81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67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4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9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94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6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18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86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45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28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FC051-274B-4F11-980B-CC0DE849504A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37DAA-9B97-4EB2-9710-1BC0D206A88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70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39CA5-BB13-4FE3-AE04-ED788CE8792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865AF-5B73-4C02-9DD8-C24DABDCC01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603FC-C51C-4512-A60C-28DED4DF069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F5CAA-2A6C-466E-9225-D39BE9E1FF4A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1C38C-45B6-40EC-94E6-8D5FF4D4551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DA96B-CB7A-4F99-A699-40377F4D3CCA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68A79-E433-46B9-8B8C-0C75E096537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C8FEF-F3CA-410F-9D18-A447E1F2160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DDC3E-ED3B-4CFE-9A3E-CB0905324C6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0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2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81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0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8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9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4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F5FBB5-1659-4648-827F-2DF49FDC12B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3F169A-B61C-49FA-9C13-F6A99A1C8E4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27951" y="1717589"/>
            <a:ext cx="4320116" cy="4111711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kk-KZ" sz="3200" b="1" dirty="0" smtClean="0">
                <a:solidFill>
                  <a:srgbClr val="C00000"/>
                </a:solidFill>
              </a:rPr>
              <a:t>«Вспомним всех поименно... »</a:t>
            </a:r>
          </a:p>
          <a:p>
            <a:pPr lvl="0">
              <a:buClr>
                <a:srgbClr val="31B6FD"/>
              </a:buClr>
              <a:defRPr/>
            </a:pPr>
            <a:r>
              <a:rPr lang="kk-KZ" sz="2400" dirty="0">
                <a:solidFill>
                  <a:srgbClr val="002060"/>
                </a:solidFill>
              </a:rPr>
              <a:t>9 класс </a:t>
            </a:r>
          </a:p>
          <a:p>
            <a:pPr lvl="0">
              <a:buClr>
                <a:srgbClr val="31B6FD"/>
              </a:buClr>
              <a:defRPr/>
            </a:pPr>
            <a:r>
              <a:rPr lang="kk-KZ" sz="2400" dirty="0">
                <a:solidFill>
                  <a:srgbClr val="002060"/>
                </a:solidFill>
              </a:rPr>
              <a:t>Вячеславская средняя школа</a:t>
            </a:r>
          </a:p>
          <a:p>
            <a:pPr eaLnBrk="1" hangingPunct="1">
              <a:defRPr/>
            </a:pPr>
            <a:endParaRPr lang="kk-KZ" sz="3200" b="1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kk-KZ" sz="3200" dirty="0" smtClean="0">
                <a:solidFill>
                  <a:srgbClr val="002060"/>
                </a:solidFill>
              </a:rPr>
              <a:t>Классный руководитель </a:t>
            </a:r>
          </a:p>
          <a:p>
            <a:pPr eaLnBrk="1" hangingPunct="1">
              <a:defRPr/>
            </a:pPr>
            <a:r>
              <a:rPr lang="kk-KZ" sz="3200" dirty="0" smtClean="0">
                <a:solidFill>
                  <a:srgbClr val="002060"/>
                </a:solidFill>
              </a:rPr>
              <a:t>Байсеитова Ж.Т.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3076" name="Picture 4" descr="f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1"/>
          <a:stretch/>
        </p:blipFill>
        <p:spPr bwMode="auto">
          <a:xfrm>
            <a:off x="415841" y="1276269"/>
            <a:ext cx="6985000" cy="466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7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978" y="679622"/>
            <a:ext cx="4814001" cy="5458597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ru-RU" sz="1800" b="1" cap="all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Малик </a:t>
            </a:r>
            <a:r>
              <a:rPr lang="ru-RU" sz="18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Габдуллин</a:t>
            </a:r>
            <a:r>
              <a:rPr lang="ru-RU" sz="16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16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Родился </a:t>
            </a:r>
            <a:r>
              <a:rPr lang="ru-RU" sz="16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ноября 1915 года в селе </a:t>
            </a:r>
            <a:r>
              <a:rPr lang="ru-RU" sz="16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Койсалган</a:t>
            </a:r>
            <a:r>
              <a:rPr lang="ru-RU" sz="16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(ныне </a:t>
            </a:r>
            <a:r>
              <a:rPr lang="ru-RU" sz="16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зерендинского</a:t>
            </a:r>
            <a:r>
              <a:rPr lang="ru-RU" sz="16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района </a:t>
            </a:r>
            <a:r>
              <a:rPr lang="ru-RU" sz="16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акмолинской</a:t>
            </a:r>
            <a:r>
              <a:rPr lang="ru-RU" sz="16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области Казахстана). Является прямым потомком каная </a:t>
            </a:r>
            <a:r>
              <a:rPr lang="ru-RU" sz="16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Куттымбетулы</a:t>
            </a:r>
            <a:r>
              <a:rPr lang="ru-RU" sz="16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— казахского бия. В 1941—1945 годах участвовал в Великой Отечественной войне в составе </a:t>
            </a:r>
            <a:r>
              <a:rPr lang="ru-RU" sz="16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Панфиловской</a:t>
            </a:r>
            <a:r>
              <a:rPr lang="ru-RU" sz="16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гвардейской дивизии. В январе — марте 1942 года в боях под городом Холм Новгородской области Габдуллин руководил группой солдат, которые в сражении с преобладающими силами фашистов гранатами подбили 2 танка, уничтожили большое число фашистов и 12 взяли в плен</a:t>
            </a:r>
            <a:br>
              <a:rPr lang="ru-RU" sz="16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02" y="679622"/>
            <a:ext cx="4727942" cy="545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58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044" y="1235676"/>
            <a:ext cx="4603936" cy="4497859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ru-RU" sz="1800" b="1" cap="all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Сергей Луганский </a:t>
            </a:r>
            <a: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родился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1 октября 1918 года в городе Верном в крестьянской семье.  В первое время Великой Отечественной войны Сергей Луганский летал на ЛаГГ-3 на штурмовку войск противника, сбил 4 самолёта под Батайском и Ростовом-на-Дону, за что был награждён орденом Красного Знамени, и 4 самолёта под Белгородом, за что получил ещё один орден Красного Знамени. </a:t>
            </a:r>
            <a:b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80" y="667264"/>
            <a:ext cx="4942702" cy="563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61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190" y="630194"/>
            <a:ext cx="5078626" cy="5588901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ru-RU" sz="1800" b="1" cap="all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Султан </a:t>
            </a:r>
            <a:r>
              <a:rPr lang="ru-RU" sz="1800" b="1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Баймагамбетов</a:t>
            </a:r>
            <a:r>
              <a:rPr lang="ru-RU" sz="18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родился в 1920 году в ауле Коянды-</a:t>
            </a:r>
            <a:r>
              <a:rPr lang="ru-RU" sz="18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Агаш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Семиозерного района Кустанайской области . Призван в  красную</a:t>
            </a:r>
            <a:r>
              <a:rPr lang="ru-RU" sz="1800" cap="all" dirty="0">
                <a:solidFill>
                  <a:srgbClr val="ACD4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армию в 1940 году. Защищая Ленинград командир отделения 2-й пулеметной роты 147-го стрелкового полка совершил бессмертный подвиг, закрыв своим телом амбразуру вражеского дзота. Высокое звание Героя Советского Союза Султану </a:t>
            </a:r>
            <a:r>
              <a:rPr lang="ru-RU" sz="18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Баймагамбетову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посмертно присвоено 21 февраля 1944 года</a:t>
            </a:r>
            <a:b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176" y="630195"/>
            <a:ext cx="4535830" cy="558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20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974" y="543696"/>
            <a:ext cx="4979772" cy="5263979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ru-RU" sz="2000" b="1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Тулеген</a:t>
            </a:r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cap="all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Токтаров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родился 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1920 году в селе Кара - </a:t>
            </a:r>
            <a:r>
              <a:rPr lang="ru-RU" sz="18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Кудук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Уланского района </a:t>
            </a:r>
            <a:r>
              <a:rPr lang="ru-RU" sz="18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Восточно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Казахстанской области. Воевал </a:t>
            </a:r>
            <a:r>
              <a:rPr lang="ru-RU" sz="18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Тулеген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рядах  8-й гвардейской Краснознаменной ордена Ленина стрелковой дивизии имени Панфилова, проявляя чудеса храбрости. Вступив на фронте в партию, отважный боец – автоматчик не успел получить свой партийный билет погиб в бою за Бородино.</a:t>
            </a:r>
            <a:b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58" y="716692"/>
            <a:ext cx="4551748" cy="522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74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248774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Герои-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казахстанцы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Великой Отечественной войны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95168"/>
            <a:ext cx="9545996" cy="3282213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  <a:t>Цель: </a:t>
            </a:r>
            <a:r>
              <a:rPr lang="ru-RU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  <a:t/>
            </a:r>
            <a:br>
              <a:rPr lang="ru-RU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</a:br>
            <a:r>
              <a:rPr lang="ru-RU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  <a:t>Дать </a:t>
            </a:r>
            <a:r>
              <a:rPr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  <a:t>почувствовать значение победы в судьбе народа. На примерах подвигов Героев </a:t>
            </a:r>
            <a:r>
              <a:rPr lang="ru-RU" sz="32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  <a:t>Казахстанцев</a:t>
            </a:r>
            <a:r>
              <a:rPr lang="ru-RU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  <a:t>. </a:t>
            </a:r>
            <a:r>
              <a:rPr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  <a:t>П</a:t>
            </a:r>
            <a:r>
              <a:rPr lang="ru-RU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  <a:t>рививать </a:t>
            </a:r>
            <a:r>
              <a:rPr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  <a:t>любовь к Родине.</a:t>
            </a:r>
            <a:br>
              <a:rPr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59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772256"/>
          </a:xfrm>
        </p:spPr>
        <p:txBody>
          <a:bodyPr/>
          <a:lstStyle/>
          <a:p>
            <a:pPr algn="ctr"/>
            <a:r>
              <a:rPr lang="ru-RU" sz="1200" i="1" dirty="0" smtClean="0"/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 года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закончилась Великая Отечественная война. И как бы ее не называли сегодня , она всегда останется Великой Отечественной , Священной, Народной.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2756079"/>
            <a:ext cx="8825658" cy="288272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Великой» - потому, что весь народ защищал свое Отечество – самое дорогое, что у него есть.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«Священной» - потому, что ничего более святого, чем борьба за свободу Родины, человечество не знало.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«Народной» - потому, что весь народ поднялся на борьбу с фашизмом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ru-RU" sz="1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lang="ru-RU" sz="1800" b="1" cap="all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Махмет</a:t>
            </a:r>
            <a:r>
              <a:rPr lang="ru-RU" sz="1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b="1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Каирбаев</a:t>
            </a:r>
            <a:r>
              <a:rPr lang="ru-RU" sz="18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6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родился 1 января 1925 Герой Советского Союза участник Великой Отечественной войны. В боях великой Отечественной войны с апреля 1943 года. Служил в истребительно-противотанковом артиллерийском полку Резерва Главного Командования. «Резервистами» часто «затыкали» слабые места обороны или фланги наступающих частей. В 1943 году </a:t>
            </a:r>
            <a:r>
              <a:rPr lang="ru-RU" sz="16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Каирбаев</a:t>
            </a:r>
            <a:r>
              <a:rPr lang="ru-RU" sz="16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участвовал в боях  на Смоленщине. Первую свою награду — орден Александра Невского  </a:t>
            </a:r>
            <a:r>
              <a:rPr lang="ru-RU" sz="16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Махмет</a:t>
            </a:r>
            <a:r>
              <a:rPr lang="ru-RU" sz="16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sz="16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Каирбаев</a:t>
            </a:r>
            <a:r>
              <a:rPr lang="ru-RU" sz="16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получил в 18 лет.</a:t>
            </a:r>
            <a:br>
              <a:rPr lang="ru-RU" sz="16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r="24006"/>
          <a:stretch/>
        </p:blipFill>
        <p:spPr bwMode="auto">
          <a:xfrm>
            <a:off x="6783860" y="753762"/>
            <a:ext cx="3966518" cy="526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3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622" y="617838"/>
            <a:ext cx="4826357" cy="5572897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ru-RU" sz="1700" b="1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Алия</a:t>
            </a:r>
            <a:r>
              <a:rPr lang="ru-RU" sz="17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700" b="1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Молдагулова</a:t>
            </a:r>
            <a:r>
              <a:rPr lang="ru-RU" sz="17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17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7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родилась 25 октября 1925 года в ауле </a:t>
            </a:r>
            <a:r>
              <a:rPr lang="ru-RU" sz="1700" cap="all" dirty="0" err="1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Булак</a:t>
            </a:r>
            <a:r>
              <a:rPr lang="ru-RU" sz="17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ru-RU" sz="1700" cap="all" dirty="0" err="1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хобдинского</a:t>
            </a:r>
            <a:r>
              <a:rPr lang="ru-RU" sz="17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района Актюбинской области</a:t>
            </a:r>
            <a:br>
              <a:rPr lang="ru-RU" sz="17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7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 февраля 1943 года курсантки группы, в которой была </a:t>
            </a:r>
            <a:r>
              <a:rPr lang="ru-RU" sz="1700" cap="all" dirty="0" err="1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Алия</a:t>
            </a:r>
            <a:r>
              <a:rPr lang="ru-RU" sz="17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приняли военную присягу, а в июле 1943 года </a:t>
            </a:r>
            <a:r>
              <a:rPr lang="ru-RU" sz="1700" cap="all" dirty="0" err="1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Алия</a:t>
            </a:r>
            <a:r>
              <a:rPr lang="ru-RU" sz="17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вместе с однокурсницами была направлена снайпером в 54-ю стрелковую бригаду. На счету </a:t>
            </a:r>
            <a:r>
              <a:rPr lang="ru-RU" sz="1700" cap="all" dirty="0" err="1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Алии</a:t>
            </a:r>
            <a:r>
              <a:rPr lang="ru-RU" sz="17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700" cap="all" dirty="0" err="1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Молдагуловой</a:t>
            </a:r>
            <a:r>
              <a:rPr lang="ru-RU" sz="17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78 уничтоженных солдат и</a:t>
            </a:r>
            <a:r>
              <a:rPr lang="ru-RU" sz="1700" b="1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7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7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7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офицеров противника. 4 июня 1944 года </a:t>
            </a:r>
            <a:r>
              <a:rPr lang="ru-RU" sz="1700" cap="all" dirty="0" err="1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Алии</a:t>
            </a:r>
            <a:r>
              <a:rPr lang="ru-RU" sz="17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sz="1700" cap="all" dirty="0" err="1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Молдагуловой</a:t>
            </a:r>
            <a:r>
              <a:rPr lang="ru-RU" sz="17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было посмертно присвоено звание Героя Советского Союза.</a:t>
            </a:r>
            <a:br>
              <a:rPr lang="ru-RU" sz="17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97" y="976184"/>
            <a:ext cx="4801172" cy="454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8" y="790832"/>
            <a:ext cx="4430941" cy="5276336"/>
          </a:xfrm>
        </p:spPr>
        <p:txBody>
          <a:bodyPr/>
          <a:lstStyle/>
          <a:p>
            <a:r>
              <a:rPr lang="ru-RU" sz="18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Родилась </a:t>
            </a:r>
            <a:r>
              <a:rPr lang="ru-RU" sz="1800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Маншук</a:t>
            </a:r>
            <a:r>
              <a:rPr lang="ru-RU" sz="1800" cap="all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ru-RU" sz="18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 октября 1922, аул </a:t>
            </a:r>
            <a:r>
              <a:rPr lang="ru-RU" sz="1800" cap="all" dirty="0" err="1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Жаскус</a:t>
            </a:r>
            <a:r>
              <a:rPr lang="ru-RU" sz="18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800" cap="all" dirty="0" err="1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Урдинский</a:t>
            </a:r>
            <a:r>
              <a:rPr lang="ru-RU" sz="18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район, Уральская область, Казахская ССР. . На фронте окончила курсы пулемётчиков и была назначена первым номером пулемётного расчёта в </a:t>
            </a:r>
            <a:r>
              <a:rPr lang="ru-RU" sz="1800" cap="all" dirty="0" err="1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сроевтую</a:t>
            </a:r>
            <a:r>
              <a:rPr lang="ru-RU" sz="18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часть. 15 октября 1943 года в тяжёлых боях за освобождение г. Невеля </a:t>
            </a:r>
            <a:r>
              <a:rPr lang="ru-RU" sz="1800" cap="all" dirty="0" err="1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невельская</a:t>
            </a:r>
            <a:r>
              <a:rPr lang="ru-RU" sz="1800" cap="all" dirty="0">
                <a:solidFill>
                  <a:srgbClr val="EBEBE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наступательная операция при обороне господствующей высоты, оставшись одна из пулемётного расчёта, будучи тяжело раненой осколком в голову, уничтожила 70 солдат противника и погибла смертью храбрых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09" y="1129696"/>
            <a:ext cx="4615567" cy="450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15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336" y="691977"/>
            <a:ext cx="4801644" cy="5597612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ru-RU" sz="1800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Талгат</a:t>
            </a:r>
            <a:r>
              <a:rPr lang="ru-RU" sz="1800" cap="all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Бегельдинов</a:t>
            </a:r>
            <a:r>
              <a:rPr lang="ru-RU" sz="1800" cap="all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родился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5 августа 1922 года в </a:t>
            </a:r>
            <a:r>
              <a:rPr lang="ru-RU" sz="18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Майбалык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ru-RU" sz="18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Акмолинской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области. На фронтах великой Отечественной войны с января 1943 года.  Сражался на самолёте    Ил-2.  26 октября 1944 года гвардии старшему лейтенанту </a:t>
            </a:r>
            <a:r>
              <a:rPr lang="ru-RU" sz="18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Бегельдинову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Талгату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Якубековичу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отвагу и боевое мастерство, проявленные при освобождении городов Знаменка, Кировоград, за лично сбитые в воздушных боях 4 вражеских самолёта присвоено звание Героя Советского Союза</a:t>
            </a:r>
            <a:r>
              <a:rPr lang="ru-RU" sz="1800" cap="all" dirty="0">
                <a:solidFill>
                  <a:prstClr val="white"/>
                </a:solidFill>
                <a:ea typeface="+mn-ea"/>
                <a:cs typeface="+mn-cs"/>
              </a:rPr>
              <a:t>.</a:t>
            </a:r>
            <a:r>
              <a:rPr lang="ru-RU" sz="1700" cap="all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1700" cap="all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03" y="691977"/>
            <a:ext cx="4303893" cy="51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92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324" y="729050"/>
            <a:ext cx="4455655" cy="5202193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ru-RU" sz="2000" b="1" cap="all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Нуркен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sz="2000" b="1" cap="all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Абдиров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родился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9 августа 1919 года в бывшем ауле № 5 ныне </a:t>
            </a:r>
            <a:r>
              <a:rPr lang="ru-RU" sz="18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Каркаралинского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района карагандинской области </a:t>
            </a:r>
            <a: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Казахстана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b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фронте с 28 октября 1942 года. В великой </a:t>
            </a:r>
            <a:r>
              <a:rPr lang="ru-RU" sz="18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отечетвенной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войне за 16 боевых вылетов </a:t>
            </a:r>
            <a:r>
              <a:rPr lang="ru-RU" sz="18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Нуркен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Абдирович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cap="all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Абдиров</a:t>
            </a:r>
            <a: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своём самолёте Ил-2 уничтожил несколько танков и более двадцати автомашин.</a:t>
            </a:r>
            <a:br>
              <a:rPr lang="ru-RU" sz="1800" cap="all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31" y="729050"/>
            <a:ext cx="4768421" cy="547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500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</Words>
  <Application>Microsoft Office PowerPoint</Application>
  <PresentationFormat>Широкоэкранный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Candara</vt:lpstr>
      <vt:lpstr>Century Gothic</vt:lpstr>
      <vt:lpstr>Symbol</vt:lpstr>
      <vt:lpstr>Tahoma</vt:lpstr>
      <vt:lpstr>Times New Roman</vt:lpstr>
      <vt:lpstr>Wingdings 3</vt:lpstr>
      <vt:lpstr>Ион (конференц-зал)</vt:lpstr>
      <vt:lpstr>Волна</vt:lpstr>
      <vt:lpstr>Презентация PowerPoint</vt:lpstr>
      <vt:lpstr>Герои-казахстанцы Великой Отечественной войны</vt:lpstr>
      <vt:lpstr>Цель:  Дать почувствовать значение победы в судьбе народа. На примерах подвигов Героев Казахстанцев. Прививать любовь к Родине. </vt:lpstr>
      <vt:lpstr> 73 года как закончилась Великая Отечественная война. И как бы ее не называли сегодня , она всегда останется Великой Отечественной , Священной, Народной. </vt:lpstr>
      <vt:lpstr>           Махмет Каирбаев родился 1 января 1925 Герой Советского Союза участник Великой Отечественной войны. В боях великой Отечественной войны с апреля 1943 года. Служил в истребительно-противотанковом артиллерийском полку Резерва Главного Командования. «Резервистами» часто «затыкали» слабые места обороны или фланги наступающих частей. В 1943 году Каирбаев участвовал в боях  на Смоленщине. Первую свою награду — орден Александра Невского  Махмет  Каирбаев получил в 18 лет. </vt:lpstr>
      <vt:lpstr>Алия Молдагулова  родилась 25 октября 1925 года в ауле Булак хобдинского  района Актюбинской области 23 февраля 1943 года курсантки группы, в которой была Алия, приняли военную присягу, а в июле 1943 года Алия вместе с однокурсницами была направлена снайпером в 54-ю стрелковую бригаду. На счету Алии Молдагуловой 78 уничтоженных солдат и  офицеров противника. 4 июня 1944 года Алии  Молдагуловой было посмертно присвоено звание Героя Советского Союза. </vt:lpstr>
      <vt:lpstr>Родилась Маншук 23 октября 1922, аул Жаскус, Урдинский район, Уральская область, Казахская ССР. . На фронте окончила курсы пулемётчиков и была назначена первым номером пулемётного расчёта в сроевтую часть. 15 октября 1943 года в тяжёлых боях за освобождение г. Невеля невельская наступательная операция при обороне господствующей высоты, оставшись одна из пулемётного расчёта, будучи тяжело раненой осколком в голову, уничтожила 70 солдат противника и погибла смертью храбрых</vt:lpstr>
      <vt:lpstr>Талгат Бегельдинов  родился 5 августа 1922 года в Майбалык Акмолинской области. На фронтах великой Отечественной войны с января 1943 года.  Сражался на самолёте    Ил-2.  26 октября 1944 года гвардии старшему лейтенанту Бегельдинову Талгату Якубековичу за отвагу и боевое мастерство, проявленные при освобождении городов Знаменка, Кировоград, за лично сбитые в воздушных боях 4 вражеских самолёта присвоено звание Героя Советского Союза. </vt:lpstr>
      <vt:lpstr>Нуркен  Абдиров   родился 9 августа 1919 года в бывшем ауле № 5 ныне Каркаралинского района карагандинской области  Казахстана.  На фронте с 28 октября 1942 года. В великой отечетвенной войне за 16 боевых вылетов Нуркен Абдирович Абдиров на своём самолёте Ил-2 уничтожил несколько танков и более двадцати автомашин. </vt:lpstr>
      <vt:lpstr>Малик Габдуллин   Родился 2  ноября 1915 года в селе Койсалган (ныне зерендинского района акмолинской области Казахстана). Является прямым потомком каная Куттымбетулы — казахского бия. В 1941—1945 годах участвовал в Великой Отечественной войне в составе Панфиловской гвардейской дивизии. В январе — марте 1942 года в боях под городом Холм Новгородской области Габдуллин руководил группой солдат, которые в сражении с преобладающими силами фашистов гранатами подбили 2 танка, уничтожили большое число фашистов и 12 взяли в плен </vt:lpstr>
      <vt:lpstr>Сергей Луганский   родился 1 октября 1918 года в городе Верном в крестьянской семье.  В первое время Великой Отечественной войны Сергей Луганский летал на ЛаГГ-3 на штурмовку войск противника, сбил 4 самолёта под Батайском и Ростовом-на-Дону, за что был награждён орденом Красного Знамени, и 4 самолёта под Белгородом, за что получил ещё один орден Красного Знамени.  </vt:lpstr>
      <vt:lpstr>Султан Баймагамбетов   родился в 1920 году в ауле Коянды-Агаш Семиозерного района Кустанайской области . Призван в  красную армию в 1940 году. Защищая Ленинград командир отделения 2-й пулеметной роты 147-го стрелкового полка совершил бессмертный подвиг, закрыв своим телом амбразуру вражеского дзота. Высокое звание Героя Советского Союза Султану Баймагамбетову посмертно присвоено 21 февраля 1944 года </vt:lpstr>
      <vt:lpstr>         Тулеген Токтаров   родился в 1920 году в селе Кара - Кудук Уланского района Восточно – Казахстанской области. Воевал Тулеген в рядах  8-й гвардейской Краснознаменной ордена Ленина стрелковой дивизии имени Панфилова, проявляя чудеса храбрости. Вступив на фронте в партию, отважный боец – автоматчик не успел получить свой партийный билет погиб в бою за Бородино.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Дарик</dc:creator>
  <cp:lastModifiedBy>Дархан Серболов</cp:lastModifiedBy>
  <cp:revision>2</cp:revision>
  <dcterms:modified xsi:type="dcterms:W3CDTF">2018-05-12T05:00:04Z</dcterms:modified>
</cp:coreProperties>
</file>